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7" r:id="rId17"/>
    <p:sldId id="263" r:id="rId18"/>
    <p:sldId id="271" r:id="rId19"/>
    <p:sldId id="290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936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8.png"/><Relationship Id="rId21" Type="http://schemas.openxmlformats.org/officeDocument/2006/relationships/image" Target="../media/image94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65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10" Type="http://schemas.openxmlformats.org/officeDocument/2006/relationships/image" Target="../media/image76.png"/><Relationship Id="rId19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77.pn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6.gif"/><Relationship Id="rId7" Type="http://schemas.openxmlformats.org/officeDocument/2006/relationships/image" Target="../media/image7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97.png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38.png"/><Relationship Id="rId7" Type="http://schemas.openxmlformats.org/officeDocument/2006/relationships/image" Target="../media/image6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14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41.png"/><Relationship Id="rId10" Type="http://schemas.openxmlformats.org/officeDocument/2006/relationships/image" Target="../media/image63.png"/><Relationship Id="rId4" Type="http://schemas.openxmlformats.org/officeDocument/2006/relationships/image" Target="../media/image260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670.png"/><Relationship Id="rId7" Type="http://schemas.openxmlformats.org/officeDocument/2006/relationships/image" Target="../media/image76.png"/><Relationship Id="rId12" Type="http://schemas.openxmlformats.org/officeDocument/2006/relationships/image" Target="../media/image88.png"/><Relationship Id="rId2" Type="http://schemas.openxmlformats.org/officeDocument/2006/relationships/image" Target="../media/image18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183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5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9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image" Target="../media/image28.png"/><Relationship Id="rId4" Type="http://schemas.openxmlformats.org/officeDocument/2006/relationships/image" Target="../media/image51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</a:t>
              </a:r>
              <a:r>
                <a:rPr lang="en-US" sz="1200" dirty="0">
                  <a:latin typeface="Lucida grande" panose="020B0502040204020203"/>
                </a:rPr>
                <a:t>2020</a:t>
              </a:r>
              <a:r>
                <a:rPr lang="en-US" sz="1200" i="1" dirty="0">
                  <a:latin typeface="Lucida grande" panose="020B0502040204020203"/>
                </a:rPr>
                <a:t>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7392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344" y="2432813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84832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22957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50355" y="2304663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4010FB-BED6-2C13-9052-618B9F1E480F}"/>
              </a:ext>
            </a:extLst>
          </p:cNvPr>
          <p:cNvSpPr txBox="1"/>
          <p:nvPr/>
        </p:nvSpPr>
        <p:spPr>
          <a:xfrm>
            <a:off x="7566894" y="4191601"/>
            <a:ext cx="43765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Chain collapse from screening facilitates further collapse by lowering effective grafting density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D7C5E-258D-52CF-38A7-946B0380ED94}"/>
              </a:ext>
            </a:extLst>
          </p:cNvPr>
          <p:cNvSpPr/>
          <p:nvPr/>
        </p:nvSpPr>
        <p:spPr>
          <a:xfrm>
            <a:off x="4035352" y="2954317"/>
            <a:ext cx="3609975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words?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65" y="3890625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2029985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15" y="2878468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5951983" y="4288792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4084" y="4189911"/>
            <a:ext cx="2317056" cy="2231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B6F3B6-FAD7-731C-CA53-9D0379C66C5A}"/>
              </a:ext>
            </a:extLst>
          </p:cNvPr>
          <p:cNvSpPr/>
          <p:nvPr/>
        </p:nvSpPr>
        <p:spPr>
          <a:xfrm>
            <a:off x="7734440" y="5029062"/>
            <a:ext cx="2317056" cy="78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8497058" y="2526266"/>
            <a:ext cx="2317056" cy="78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001522" y="5830104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0372" y="2074418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0153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02674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5647</TotalTime>
  <Words>1914</Words>
  <Application>Microsoft Office PowerPoint</Application>
  <PresentationFormat>Widescreen</PresentationFormat>
  <Paragraphs>456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Outline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226</cp:revision>
  <dcterms:created xsi:type="dcterms:W3CDTF">2022-03-28T18:43:16Z</dcterms:created>
  <dcterms:modified xsi:type="dcterms:W3CDTF">2022-09-08T17:47:23Z</dcterms:modified>
</cp:coreProperties>
</file>